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1" autoAdjust="0"/>
    <p:restoredTop sz="94669" autoAdjust="0"/>
  </p:normalViewPr>
  <p:slideViewPr>
    <p:cSldViewPr>
      <p:cViewPr varScale="1">
        <p:scale>
          <a:sx n="75" d="100"/>
          <a:sy n="75" d="100"/>
        </p:scale>
        <p:origin x="-4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7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6E3928-47A2-459C-B102-2341E211AE95}" type="datetimeFigureOut">
              <a:rPr lang="en-US"/>
              <a:pPr>
                <a:defRPr/>
              </a:pPr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5422F8-3E08-485A-9B33-E4549194B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08F804-701F-44ED-B310-FB0EF8F087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FF9374C3-9040-47B6-94A6-94DE48051345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5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2CC09D96-2AC6-4582-976A-3CDE0D40535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lang="en-US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96C1-F6A4-42AA-A2A4-214BB96313C3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F2AE-8B9C-4504-8B5D-368BBFBDD66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38AC-A3D7-4EC5-92CE-310736AA38B4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293D-938E-4939-96D1-3DF54A3C25A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5A7C-6319-4D05-A427-01C2F086DDF6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1A91-F1D5-4656-A188-BF4440FB68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5048-450D-4239-97DB-CFB0BEE2C31C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DE30-C88E-45B2-8D0A-FB75966E426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4FDB-2A95-48A3-B115-1ACEA5ED3E09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1D82-C686-4632-9AAD-BC317D03BBB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89E-1421-40D9-8A4F-3DA1F0CFA724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D85D-BBB5-457C-8D50-9B4C35ADF7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52D4-79F0-4A47-A1C3-DA4208154C1B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EA3-CCC5-47EF-BA21-E1EF8597784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0D-8DB2-4887-B227-D29C18EC7109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4A9B-B451-4DA4-84BE-81ABC1F0FC3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64C2-A063-40F9-9604-BBE75FD095E3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7CFF-A8B6-4153-A3B0-BBAD327AB7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E3A0-39A2-4D89-B332-993B3CAB70DC}" type="datetimeFigureOut">
              <a:rPr/>
              <a:pPr>
                <a:defRPr/>
              </a:pPr>
              <a:t>4/5/2012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1EE3-65F5-4FFA-AA45-5FDFCFECD9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538A0ECB-2649-4A34-BF40-115C95AB6819}" type="datetimeFigureOut">
              <a:rPr/>
              <a:pPr>
                <a:defRPr/>
              </a:pPr>
              <a:t>4/5/2012</a:t>
            </a:fld>
            <a:endParaRPr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67E23F26-E00F-4956-B16B-340953364D4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1118"/>
            <a:ext cx="7772400" cy="26098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5400">
                <a:solidFill>
                  <a:schemeClr val="tx2">
                    <a:shade val="85000"/>
                    <a:satMod val="150000"/>
                  </a:schemeClr>
                </a:solidFill>
                <a:effectLst/>
              </a:rPr>
              <a:t>Asistivne tehnologije-servis podrške u visokom obrazovanju</a:t>
            </a:r>
            <a:endParaRPr lang="x-none" sz="54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297238"/>
            <a:ext cx="6400800" cy="7794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r-Latn-CS" sz="3600" smtClean="0"/>
              <a:t>Predavač: Slobodan Devedžić</a:t>
            </a:r>
            <a:endParaRPr sz="3600" smtClean="0"/>
          </a:p>
        </p:txBody>
      </p:sp>
      <p:pic>
        <p:nvPicPr>
          <p:cNvPr id="4" name="Picture 3" descr="logo US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4292600"/>
            <a:ext cx="1728787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348038" y="4387850"/>
            <a:ext cx="46799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andara" pitchFamily="34" charset="0"/>
              </a:rPr>
              <a:t>Udruženje studenata sa hendikepom</a:t>
            </a:r>
          </a:p>
          <a:p>
            <a:r>
              <a:rPr lang="en-US" sz="2200">
                <a:latin typeface="Candara" pitchFamily="34" charset="0"/>
              </a:rPr>
              <a:t>Vojvode Stepe 33, Beograd</a:t>
            </a:r>
          </a:p>
          <a:p>
            <a:r>
              <a:rPr lang="en-US" sz="2200">
                <a:latin typeface="Candara" pitchFamily="34" charset="0"/>
              </a:rPr>
              <a:t>www.ush.rs</a:t>
            </a:r>
          </a:p>
          <a:p>
            <a:r>
              <a:rPr lang="en-US" sz="2200">
                <a:latin typeface="Candara" pitchFamily="34" charset="0"/>
              </a:rPr>
              <a:t>office@ush.rs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ugme za otvaranje vr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547211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0" descr="simbol za toalet sa brajevom oznak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3357563"/>
            <a:ext cx="41433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mapa zgrade označena brajevim pism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656013"/>
            <a:ext cx="397668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futurustička motorna kol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87338"/>
            <a:ext cx="39401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automatska vrata, na dug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062413"/>
            <a:ext cx="38354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rampa na ulazu u autobus"/>
          <p:cNvPicPr>
            <a:picLocks noChangeAspect="1" noChangeArrowheads="1"/>
          </p:cNvPicPr>
          <p:nvPr/>
        </p:nvPicPr>
        <p:blipFill>
          <a:blip r:embed="rId5"/>
          <a:srcRect l="12918" r="12987"/>
          <a:stretch>
            <a:fillRect/>
          </a:stretch>
        </p:blipFill>
        <p:spPr bwMode="auto">
          <a:xfrm>
            <a:off x="5651500" y="260350"/>
            <a:ext cx="27209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06688" y="115888"/>
            <a:ext cx="37306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48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Komunikacija</a:t>
            </a:r>
            <a:endParaRPr lang="en-US" sz="48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6626" name="Picture 6" descr="šema info pulta sa induktivnom petlj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3716338"/>
            <a:ext cx="4095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induktivna petlj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935413"/>
            <a:ext cx="223361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portabl komunika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052513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slušni apar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981075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3363" y="188913"/>
            <a:ext cx="35972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7F4A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Informatičke</a:t>
            </a:r>
          </a:p>
        </p:txBody>
      </p:sp>
      <p:pic>
        <p:nvPicPr>
          <p:cNvPr id="27650" name="Picture 2" descr="ergonomski mi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2808287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tstatura sa kontrastnim simboli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4365625"/>
            <a:ext cx="3733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zaštitnik za tastatu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412875"/>
            <a:ext cx="29702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pac m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36988"/>
            <a:ext cx="413385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trek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19438"/>
            <a:ext cx="39751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nekoliko džojst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463" y="3284538"/>
            <a:ext cx="43576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svičma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60350"/>
            <a:ext cx="45243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latop sa dodatim brajevim re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3213"/>
            <a:ext cx="407352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stoni elektronski uveličava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254375"/>
            <a:ext cx="37417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emulator miš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338" y="36052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impuls svič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44525"/>
            <a:ext cx="4318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2711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Softver</a:t>
            </a:r>
            <a:endParaRPr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3" descr="skrinšot programa za uveličavanje ekr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4089400"/>
            <a:ext cx="3436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džoz skrinšot"/>
          <p:cNvPicPr>
            <a:picLocks noChangeAspect="1" noChangeArrowheads="1"/>
          </p:cNvPicPr>
          <p:nvPr/>
        </p:nvPicPr>
        <p:blipFill>
          <a:blip r:embed="rId3"/>
          <a:srcRect t="16602" r="20407"/>
          <a:stretch>
            <a:fillRect/>
          </a:stretch>
        </p:blipFill>
        <p:spPr bwMode="auto">
          <a:xfrm>
            <a:off x="971550" y="1052513"/>
            <a:ext cx="36195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šematski prikaz OC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916113"/>
            <a:ext cx="35433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650" y="2133600"/>
            <a:ext cx="76327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7200" b="1">
                <a:solidFill>
                  <a:srgbClr val="7F4A25"/>
                </a:solidFill>
                <a:latin typeface="Candara" pitchFamily="34" charset="0"/>
              </a:rPr>
              <a:t>Jednake mogućnosti za sve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988" y="549275"/>
            <a:ext cx="75660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48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Šta su asistivne tehnologije?</a:t>
            </a:r>
            <a:endParaRPr lang="x-none" sz="48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513" y="1997075"/>
            <a:ext cx="7546975" cy="286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3600">
                <a:latin typeface="Candara" pitchFamily="34" charset="0"/>
              </a:rPr>
              <a:t>Proizvod, deo opreme ili sistem</a:t>
            </a:r>
          </a:p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3600">
                <a:latin typeface="Candara" pitchFamily="34" charset="0"/>
              </a:rPr>
              <a:t>Povećanje, održavanje ili poboljšanje funkcionalnih mogućnosti</a:t>
            </a:r>
          </a:p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3600">
                <a:latin typeface="Candara" pitchFamily="34" charset="0"/>
              </a:rPr>
              <a:t>Svaki predmet koji nas okružuje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2800" y="549275"/>
            <a:ext cx="49784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7F4A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Svakodnevni život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038" y="2133600"/>
            <a:ext cx="75469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3600">
                <a:latin typeface="Candara" pitchFamily="34" charset="0"/>
              </a:rPr>
              <a:t>Nezavisnost</a:t>
            </a:r>
          </a:p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3600">
                <a:latin typeface="Candara" pitchFamily="34" charset="0"/>
              </a:rPr>
              <a:t>Samostalnost</a:t>
            </a:r>
          </a:p>
          <a:p>
            <a:pPr marL="457200" indent="-457200">
              <a:buClr>
                <a:schemeClr val="accent1"/>
              </a:buClr>
              <a:buFont typeface="Arial" charset="0"/>
              <a:buChar char="•"/>
            </a:pPr>
            <a:r>
              <a:rPr lang="en-US" sz="3600">
                <a:latin typeface="Candara" pitchFamily="34" charset="0"/>
              </a:rPr>
              <a:t>Bogatiji i aktivniji život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538" y="1720850"/>
            <a:ext cx="8162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7F4A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Cilj je poboljšati i održati funkcionalne sposobnosti studenta ili studentkinje sa hendikepom.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925" y="188913"/>
            <a:ext cx="7042150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4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Šta mogu asistivne tehnologije </a:t>
            </a:r>
            <a:br>
              <a:rPr lang="x-none" sz="4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</a:br>
            <a:r>
              <a:rPr lang="x-none" sz="4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u obrazovanju?</a:t>
            </a:r>
            <a:endParaRPr lang="en-US" sz="40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39750" y="1557338"/>
            <a:ext cx="79930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Povećaju nezavisnost studenta sa hendikepom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Poboljšaju planiranje vremena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Omoguće obavljanje svakodnevnih aktivnosti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Reše probleme transporta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Omoguće jednak pristup obrazovnim institucijama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Podignu akademske standarde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Povećaju učestvovanje u aktivnostima na fakultetu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Prošire izbor predmeta u toku obrazovanja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Unaprede mogućnosti kontinuirane edukacije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Poboljšaju veštine traženja posla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Povećaju mogućnost zaposlenja sa skraćenim ili punim radnim vremenom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Omoguće jednak pristup radnom mestu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Poboljšaju socijalne kontakte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113" y="2058988"/>
            <a:ext cx="7343775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300" b="1">
                <a:solidFill>
                  <a:srgbClr val="7F4A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POMOĆNE TEHNOLOGIJE MORAJU DA VODE RAČUNA O INDIVIDUALNIM POTREBAMA POJEDINCA.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4388" y="260350"/>
            <a:ext cx="24352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48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Kretanje</a:t>
            </a:r>
            <a:endParaRPr lang="en-US" sz="48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2530" name="Picture 2" descr="beli št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57563"/>
            <a:ext cx="43164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motorna kolica za stajan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1052513"/>
            <a:ext cx="44497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rampa na ulazu u zgra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8"/>
            <a:ext cx="41449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platforma za penjanje uz stepenice u kuć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519488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taktilna traka na trotoa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016000"/>
            <a:ext cx="3135313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472</TotalTime>
  <Words>137</Words>
  <Application>Microsoft Office PowerPoint</Application>
  <PresentationFormat>On-screen Show (4:3)</PresentationFormat>
  <Paragraphs>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Candara</vt:lpstr>
      <vt:lpstr>Arial</vt:lpstr>
      <vt:lpstr>Wingdings 2</vt:lpstr>
      <vt:lpstr>Calibri</vt:lpstr>
      <vt:lpstr>Human</vt:lpstr>
      <vt:lpstr>Human</vt:lpstr>
      <vt:lpstr>Human</vt:lpstr>
      <vt:lpstr>Human</vt:lpstr>
      <vt:lpstr>Human</vt:lpstr>
      <vt:lpstr>Human</vt:lpstr>
      <vt:lpstr>Human</vt:lpstr>
      <vt:lpstr>Human</vt:lpstr>
      <vt:lpstr>Human</vt:lpstr>
      <vt:lpstr>Human</vt:lpstr>
      <vt:lpstr>Human</vt:lpstr>
      <vt:lpstr>Human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</dc:creator>
  <cp:lastModifiedBy>Nesa</cp:lastModifiedBy>
  <cp:revision>61</cp:revision>
  <dcterms:created xsi:type="dcterms:W3CDTF">2009-11-24T11:23:20Z</dcterms:created>
  <dcterms:modified xsi:type="dcterms:W3CDTF">2012-04-05T05:35:59Z</dcterms:modified>
</cp:coreProperties>
</file>